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3"/>
  </p:handoutMasterIdLst>
  <p:sldIdLst>
    <p:sldId id="289" r:id="rId4"/>
    <p:sldId id="269" r:id="rId6"/>
    <p:sldId id="313" r:id="rId7"/>
    <p:sldId id="314" r:id="rId8"/>
    <p:sldId id="317" r:id="rId9"/>
    <p:sldId id="316" r:id="rId10"/>
    <p:sldId id="315" r:id="rId11"/>
    <p:sldId id="296" r:id="rId12"/>
  </p:sldIdLst>
  <p:sldSz cx="11522075" cy="72009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w84zV4gIxUo2hLbEqPUd4Q==" hashData="skwsqIo83HV36FvpIyFs0kx45gI=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CB5E0"/>
    <a:srgbClr val="00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1352" y="-396"/>
      </p:cViewPr>
      <p:guideLst>
        <p:guide orient="horz" pos="2258"/>
        <p:guide pos="36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gs" Target="tags/tag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wdp>
</file>

<file path=ppt/media/image5.png>
</file>

<file path=ppt/media/image6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840691" y="464059"/>
            <a:ext cx="4128744" cy="3237742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737403" y="3991525"/>
            <a:ext cx="4264041" cy="45336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ea typeface="黑体" panose="02010609060101010101" charset="-122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7403" y="4604513"/>
            <a:ext cx="4264041" cy="23987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ea typeface="黑体" panose="02010609060101010101" charset="-122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56740" y="5058716"/>
            <a:ext cx="4241431" cy="161371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黑体" panose="02010609060101010101" charset="-122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6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443639"/>
            <a:ext cx="6305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JAVA</a:t>
            </a:r>
            <a:r>
              <a:rPr lang="zh-CN" altLang="en-US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基础教程</a:t>
            </a:r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2022</a:t>
            </a:r>
            <a:endParaRPr lang="zh-CN" altLang="en-US" sz="4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3757" y="3244297"/>
            <a:ext cx="5617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讲师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：燎原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61692" y="460785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28141" y="4649685"/>
            <a:ext cx="97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START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61720" y="1955800"/>
            <a:ext cx="2974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我要自学网专业课程</a:t>
            </a:r>
            <a:endParaRPr lang="zh-CN" altLang="zh-CN" sz="2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3" name="背景音乐01 (3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0145534" y="-1219051"/>
            <a:ext cx="576104" cy="640080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2584137" y="2126677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594531" y="3990433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088515" y="3115310"/>
            <a:ext cx="73456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第五章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控制结构综合训练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0410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升级版超市收银</a:t>
            </a:r>
            <a:endParaRPr 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27275"/>
            <a:ext cx="9431655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sz="2300" dirty="0" smtClean="0">
                <a:sym typeface="+mn-ea"/>
              </a:rPr>
              <a:t>在选择结构收银台功能中：</a:t>
            </a:r>
            <a:endParaRPr lang="zh-CN"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实现一个顾客可以添加任意个商品，并计算多个商品总数量、总金额；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en-US" altLang="zh-CN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2.</a:t>
            </a:r>
            <a:r>
              <a:rPr kumimoji="1" lang="zh-CN" alt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一个顾客结算完之后，立刻开始服务下一个顾客（重复）。</a:t>
            </a:r>
            <a:endParaRPr kumimoji="1" lang="zh-CN" altLang="en-US" sz="23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28435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模拟</a:t>
            </a:r>
            <a:r>
              <a:rPr lang="en-US" altLang="zh-CN" sz="3200" b="1" dirty="0" smtClean="0"/>
              <a:t>ATM</a:t>
            </a:r>
            <a:r>
              <a:rPr lang="zh-CN" altLang="en-US" sz="3200" b="1" dirty="0" smtClean="0"/>
              <a:t>机</a:t>
            </a:r>
            <a:r>
              <a:rPr lang="en-US" altLang="zh-CN" sz="3200" b="1" dirty="0" smtClean="0"/>
              <a:t> 1.0</a:t>
            </a:r>
            <a:endParaRPr lang="en-US" alt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27275"/>
            <a:ext cx="1024001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sz="2300" dirty="0" smtClean="0">
                <a:sym typeface="+mn-ea"/>
              </a:rPr>
              <a:t>模拟银行</a:t>
            </a:r>
            <a:r>
              <a:rPr lang="en-US" sz="2300" dirty="0" smtClean="0">
                <a:sym typeface="+mn-ea"/>
              </a:rPr>
              <a:t>ATM</a:t>
            </a:r>
            <a:r>
              <a:rPr sz="2300" dirty="0" smtClean="0">
                <a:sym typeface="+mn-ea"/>
              </a:rPr>
              <a:t>存款</a:t>
            </a:r>
            <a:r>
              <a:rPr lang="zh-CN" sz="2300" dirty="0" smtClean="0">
                <a:sym typeface="+mn-ea"/>
              </a:rPr>
              <a:t>存取款的相关功能，具体内容：</a:t>
            </a:r>
            <a:endParaRPr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1.</a:t>
            </a:r>
            <a:r>
              <a:rPr sz="2300" dirty="0" smtClean="0">
                <a:sym typeface="+mn-ea"/>
              </a:rPr>
              <a:t>模拟3张银行卡,1001,1002,1003,分别设置密码和余额(可以用9个变量分别保存卡号.密码和余额)</a:t>
            </a:r>
            <a:r>
              <a:rPr lang="zh-CN" sz="2300" dirty="0" smtClean="0">
                <a:sym typeface="+mn-ea"/>
              </a:rPr>
              <a:t>；</a:t>
            </a:r>
            <a:endParaRPr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2.</a:t>
            </a:r>
            <a:r>
              <a:rPr sz="2300" dirty="0" smtClean="0">
                <a:sym typeface="+mn-ea"/>
              </a:rPr>
              <a:t>提示用户输入银行卡和密码</a:t>
            </a:r>
            <a:r>
              <a:rPr lang="zh-CN" sz="2300" dirty="0" smtClean="0">
                <a:sym typeface="+mn-ea"/>
              </a:rPr>
              <a:t>；</a:t>
            </a:r>
            <a:endParaRPr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3.</a:t>
            </a:r>
            <a:r>
              <a:rPr sz="2300" dirty="0" smtClean="0">
                <a:sym typeface="+mn-ea"/>
              </a:rPr>
              <a:t>如果用户输入正确---提示让用户选择取款.存款还是退出,并提示余额多少</a:t>
            </a:r>
            <a:r>
              <a:rPr lang="zh-CN" sz="2300" dirty="0" smtClean="0">
                <a:sym typeface="+mn-ea"/>
              </a:rPr>
              <a:t>；</a:t>
            </a:r>
            <a:r>
              <a:rPr sz="2300" dirty="0" smtClean="0">
                <a:sym typeface="+mn-ea"/>
              </a:rPr>
              <a:t>  </a:t>
            </a:r>
            <a:r>
              <a:rPr lang="en-US" sz="2300" dirty="0" smtClean="0">
                <a:sym typeface="+mn-ea"/>
              </a:rPr>
              <a:t>     </a:t>
            </a:r>
            <a:r>
              <a:rPr sz="2300" dirty="0" smtClean="0">
                <a:sym typeface="+mn-ea"/>
              </a:rPr>
              <a:t>输入错误---重新输入卡号密码</a:t>
            </a:r>
            <a:r>
              <a:rPr lang="zh-CN" sz="2300" dirty="0" smtClean="0">
                <a:sym typeface="+mn-ea"/>
              </a:rPr>
              <a:t>；</a:t>
            </a:r>
            <a:endParaRPr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sz="2300" dirty="0" smtClean="0"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28435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模拟</a:t>
            </a:r>
            <a:r>
              <a:rPr lang="en-US" altLang="zh-CN" sz="3200" b="1" dirty="0" smtClean="0"/>
              <a:t>ATM</a:t>
            </a:r>
            <a:r>
              <a:rPr lang="zh-CN" altLang="en-US" sz="3200" b="1" dirty="0" smtClean="0"/>
              <a:t>机</a:t>
            </a:r>
            <a:r>
              <a:rPr lang="en-US" altLang="zh-CN" sz="3200" b="1" dirty="0" smtClean="0"/>
              <a:t> 1.0</a:t>
            </a:r>
            <a:endParaRPr lang="en-US" alt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327275"/>
            <a:ext cx="1024001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4.</a:t>
            </a:r>
            <a:r>
              <a:rPr sz="2300" dirty="0" smtClean="0">
                <a:sym typeface="+mn-ea"/>
              </a:rPr>
              <a:t>选择取款---提示输入取款额度,如果超过余额,提示余额不足;否则,在余额上减掉相应金额;</a:t>
            </a:r>
            <a:endParaRPr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5.</a:t>
            </a:r>
            <a:r>
              <a:rPr sz="2300" dirty="0" smtClean="0">
                <a:sym typeface="+mn-ea"/>
              </a:rPr>
              <a:t>选择存款---输入存款额度,余额加上相应额度,并提示余额多少;</a:t>
            </a:r>
            <a:endParaRPr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6.</a:t>
            </a:r>
            <a:r>
              <a:rPr sz="2300" dirty="0" smtClean="0">
                <a:sym typeface="+mn-ea"/>
              </a:rPr>
              <a:t>选择退出---退卡</a:t>
            </a:r>
            <a:endParaRPr sz="23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300" dirty="0" smtClean="0">
                <a:sym typeface="+mn-ea"/>
              </a:rPr>
              <a:t>7.</a:t>
            </a:r>
            <a:r>
              <a:rPr lang="zh-CN" sz="2300" dirty="0" smtClean="0">
                <a:sym typeface="+mn-ea"/>
              </a:rPr>
              <a:t>限制</a:t>
            </a:r>
            <a:r>
              <a:rPr sz="2300" dirty="0" smtClean="0">
                <a:sym typeface="+mn-ea"/>
              </a:rPr>
              <a:t>3次输入错误账号密码,提示银行卡已被锁定</a:t>
            </a:r>
            <a:endParaRPr sz="2300" dirty="0" smtClean="0"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86334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 smtClean="0"/>
              <a:t>51</a:t>
            </a:r>
            <a:r>
              <a:rPr lang="zh-CN" altLang="en-US" sz="3200" b="1" dirty="0" smtClean="0"/>
              <a:t>超市管理系统</a:t>
            </a:r>
            <a:r>
              <a:rPr lang="en-US" altLang="zh-CN" sz="3200" b="1" dirty="0" smtClean="0"/>
              <a:t> 1.0</a:t>
            </a:r>
            <a:endParaRPr lang="en-US" alt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299970"/>
            <a:ext cx="10252710" cy="4683125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sz="2400" dirty="0" smtClean="0">
                <a:sym typeface="+mn-ea"/>
              </a:rPr>
              <a:t>开发一个超市管理系统，进行超市中商品、订单、员工的系统化管理。</a:t>
            </a:r>
            <a:endParaRPr lang="zh-CN" sz="24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400" dirty="0" smtClean="0">
                <a:sym typeface="+mn-ea"/>
              </a:rPr>
              <a:t>实现内容：</a:t>
            </a:r>
            <a:endParaRPr lang="zh-CN" altLang="en-US" sz="24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altLang="zh-CN" sz="2400" dirty="0" smtClean="0">
                <a:sym typeface="+mn-ea"/>
              </a:rPr>
              <a:t>1.</a:t>
            </a:r>
            <a:r>
              <a:rPr lang="zh-CN" altLang="en-US" sz="2400" dirty="0" smtClean="0">
                <a:sym typeface="+mn-ea"/>
              </a:rPr>
              <a:t>用户登录，登录成功进入主功能菜单，登录失败则重新登录；</a:t>
            </a:r>
            <a:endParaRPr lang="zh-CN" altLang="en-US" sz="24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altLang="zh-CN" sz="2400" dirty="0" smtClean="0">
                <a:sym typeface="+mn-ea"/>
              </a:rPr>
              <a:t>2.</a:t>
            </a:r>
            <a:r>
              <a:rPr lang="zh-CN" altLang="en-US" sz="2400" dirty="0" smtClean="0">
                <a:sym typeface="+mn-ea"/>
              </a:rPr>
              <a:t>主菜单中，根据用户选择，进入子功能菜单（具体业务暂不实现）；</a:t>
            </a:r>
            <a:endParaRPr lang="zh-CN" altLang="en-US" sz="24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altLang="zh-CN" sz="2400" dirty="0" smtClean="0">
                <a:sym typeface="+mn-ea"/>
              </a:rPr>
              <a:t>3.</a:t>
            </a:r>
            <a:r>
              <a:rPr lang="zh-CN" altLang="en-US" sz="2400" dirty="0" smtClean="0">
                <a:sym typeface="+mn-ea"/>
              </a:rPr>
              <a:t>实现主菜单和子菜单的来回切换。</a:t>
            </a:r>
            <a:endParaRPr lang="zh-CN" altLang="en-US" sz="24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86334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dirty="0" smtClean="0"/>
              <a:t>51</a:t>
            </a:r>
            <a:r>
              <a:rPr lang="zh-CN" altLang="en-US" sz="3200" b="1" dirty="0" smtClean="0"/>
              <a:t>超市管理系统</a:t>
            </a:r>
            <a:r>
              <a:rPr lang="en-US" altLang="zh-CN" sz="3200" b="1" dirty="0" smtClean="0"/>
              <a:t> 1.0</a:t>
            </a:r>
            <a:endParaRPr lang="en-US" altLang="zh-CN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6" name="内容占位符 1"/>
          <p:cNvSpPr txBox="1"/>
          <p:nvPr/>
        </p:nvSpPr>
        <p:spPr bwMode="auto">
          <a:xfrm>
            <a:off x="818515" y="2299970"/>
            <a:ext cx="10252710" cy="4683125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sz="2400" dirty="0" smtClean="0">
                <a:sym typeface="+mn-ea"/>
              </a:rPr>
              <a:t>51</a:t>
            </a:r>
            <a:r>
              <a:rPr lang="zh-CN" altLang="en-US" sz="2400" dirty="0" smtClean="0">
                <a:sym typeface="+mn-ea"/>
              </a:rPr>
              <a:t>超市管理系统有以下功能：</a:t>
            </a:r>
            <a:endParaRPr lang="zh-CN" altLang="en-US" sz="2400" dirty="0" smtClean="0"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收银台、商品管理、订单管理、会员库、员工管理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商品管理包含：商品列表、商品上架、商品下架、商品编辑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noProof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订单管理包含：订单列表、删除订单</a:t>
            </a:r>
            <a:endParaRPr kumimoji="1" lang="zh-CN" altLang="en-US" sz="200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noProof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会员库的包含：查看会员、编辑会员信息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000" noProof="0" dirty="0" smtClean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员工管理中的包含：查看所有员工、入职、离职、信息编辑</a:t>
            </a: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868358"/>
            <a:ext cx="63059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6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希望大家学有所成</a:t>
            </a:r>
            <a:endParaRPr lang="zh-CN" altLang="zh-CN" sz="6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92172" y="503457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73843" y="5076406"/>
            <a:ext cx="839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END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106795" y="1843203"/>
            <a:ext cx="25943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本篇结束</a:t>
            </a:r>
            <a:endParaRPr lang="zh-CN" altLang="en-US" sz="4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19" name="媒体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32023" y="-746759"/>
            <a:ext cx="460583" cy="511731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-250774" y="3888897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COMMONDATA" val="eyJoZGlkIjoiODQ0OWFhODE4YzQ0OWVkZjA3MTc0NGFiZjEwMzc0Yj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887</Words>
  <Application>WPS 演示</Application>
  <PresentationFormat>自定义</PresentationFormat>
  <Paragraphs>72</Paragraphs>
  <Slides>8</Slides>
  <Notes>8</Notes>
  <HiddenSlides>0</HiddenSlides>
  <MMClips>2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4" baseType="lpstr">
      <vt:lpstr>Arial</vt:lpstr>
      <vt:lpstr>宋体</vt:lpstr>
      <vt:lpstr>Wingdings</vt:lpstr>
      <vt:lpstr>黑体</vt:lpstr>
      <vt:lpstr>Lato Regular</vt:lpstr>
      <vt:lpstr>Segoe Print</vt:lpstr>
      <vt:lpstr>Lato Hairline</vt:lpstr>
      <vt:lpstr>Lato Light</vt:lpstr>
      <vt:lpstr>方正黑体简体</vt:lpstr>
      <vt:lpstr>Century Gothic</vt:lpstr>
      <vt:lpstr>思源黑体 Medium</vt:lpstr>
      <vt:lpstr>微软雅黑</vt:lpstr>
      <vt:lpstr>Arial Unicode MS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</dc:title>
  <dc:creator>Administrator</dc:creator>
  <cp:lastModifiedBy>----</cp:lastModifiedBy>
  <cp:revision>150</cp:revision>
  <dcterms:created xsi:type="dcterms:W3CDTF">2018-11-29T02:18:00Z</dcterms:created>
  <dcterms:modified xsi:type="dcterms:W3CDTF">2022-06-16T11:03:55Z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92CD4197175D49E0B0D53B67708C2698</vt:lpwstr>
  </property>
</Properties>
</file>